
<file path=[Content_Types].xml><?xml version="1.0" encoding="utf-8"?>
<Types xmlns="http://schemas.openxmlformats.org/package/2006/content-types">
  <Override PartName="/ppt/slideLayouts/slideLayout4.xml" ContentType="application/vnd.openxmlformats-officedocument.presentationml.slideLayout+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Default Extension="jpeg" ContentType="image/jpeg"/>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slideLayouts/slideLayout10.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47" r:id="rId1"/>
  </p:sldMasterIdLst>
  <p:sldIdLst>
    <p:sldId id="261" r:id="rId2"/>
    <p:sldId id="263" r:id="rId3"/>
    <p:sldId id="256" r:id="rId4"/>
    <p:sldId id="258" r:id="rId5"/>
    <p:sldId id="257" r:id="rId6"/>
    <p:sldId id="260" r:id="rId7"/>
    <p:sldId id="262"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76" d="100"/>
          <a:sy n="76" d="100"/>
        </p:scale>
        <p:origin x="-3392" y="-220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3714750"/>
            <a:ext cx="6400800" cy="9144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9E4BC116-9EC0-1C43-916C-4382A41C36B1}" type="datetimeFigureOut">
              <a:rPr lang="en-US" smtClean="0"/>
              <a:pPr/>
              <a:t>8/25/16</a:t>
            </a:fld>
            <a:endParaRPr lang="en-US"/>
          </a:p>
        </p:txBody>
      </p:sp>
      <p:sp>
        <p:nvSpPr>
          <p:cNvPr id="8" name="Slide Number Placeholder 7"/>
          <p:cNvSpPr>
            <a:spLocks noGrp="1"/>
          </p:cNvSpPr>
          <p:nvPr>
            <p:ph type="sldNum" sz="quarter" idx="11"/>
          </p:nvPr>
        </p:nvSpPr>
        <p:spPr/>
        <p:txBody>
          <a:bodyPr/>
          <a:lstStyle/>
          <a:p>
            <a:fld id="{E989DC9F-AF0B-144F-8983-1C07EB7F2B77}"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BC116-9EC0-1C43-916C-4382A41C36B1}" type="datetimeFigureOut">
              <a:rPr lang="en-US" smtClean="0"/>
              <a:pPr/>
              <a:t>8/25/16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BC116-9EC0-1C43-916C-4382A41C36B1}" type="datetimeFigureOut">
              <a:rPr lang="en-US" smtClean="0"/>
              <a:pPr/>
              <a:t>8/25/16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E4BC116-9EC0-1C43-916C-4382A41C36B1}" type="datetimeFigureOut">
              <a:rPr lang="en-US" smtClean="0"/>
              <a:pPr/>
              <a:t>8/25/16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028701"/>
            <a:ext cx="7772400" cy="1878806"/>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3051573"/>
            <a:ext cx="7772400" cy="848915"/>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4BC116-9EC0-1C43-916C-4382A41C36B1}" type="datetimeFigureOut">
              <a:rPr lang="en-US" smtClean="0"/>
              <a:pPr/>
              <a:t>8/25/16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9DC9F-AF0B-144F-8983-1C07EB7F2B77}" type="slidenum">
              <a:rPr lang="en-US" smtClean="0"/>
              <a:pPr/>
              <a:t>‹#›</a:t>
            </a:fld>
            <a:endParaRPr lang="en-US"/>
          </a:p>
        </p:txBody>
      </p:sp>
      <p:sp>
        <p:nvSpPr>
          <p:cNvPr id="7" name="Oval 6"/>
          <p:cNvSpPr/>
          <p:nvPr/>
        </p:nvSpPr>
        <p:spPr>
          <a:xfrm>
            <a:off x="4495800"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200151"/>
            <a:ext cx="4038600" cy="3394472"/>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9E4BC116-9EC0-1C43-916C-4382A41C36B1}" type="datetimeFigureOut">
              <a:rPr lang="en-US" smtClean="0"/>
              <a:pPr/>
              <a:t>8/25/16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9DC9F-AF0B-144F-8983-1C07EB7F2B77}" type="slidenum">
              <a:rPr lang="en-US" smtClean="0"/>
              <a:pPr/>
              <a:t>‹#›</a:t>
            </a:fld>
            <a:endParaRPr lang="en-US"/>
          </a:p>
        </p:txBody>
      </p:sp>
      <p:sp>
        <p:nvSpPr>
          <p:cNvPr id="9" name="Content Placeholder 8"/>
          <p:cNvSpPr>
            <a:spLocks noGrp="1"/>
          </p:cNvSpPr>
          <p:nvPr>
            <p:ph sz="quarter" idx="13"/>
          </p:nvPr>
        </p:nvSpPr>
        <p:spPr>
          <a:xfrm>
            <a:off x="365760" y="1200150"/>
            <a:ext cx="4041648" cy="339471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00150"/>
            <a:ext cx="4040188"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1" y="1200150"/>
            <a:ext cx="4041775"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E4BC116-9EC0-1C43-916C-4382A41C36B1}" type="datetimeFigureOut">
              <a:rPr lang="en-US" smtClean="0"/>
              <a:pPr/>
              <a:t>8/25/16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89DC9F-AF0B-144F-8983-1C07EB7F2B77}" type="slidenum">
              <a:rPr lang="en-US" smtClean="0"/>
              <a:pPr/>
              <a:t>‹#›</a:t>
            </a:fld>
            <a:endParaRPr lang="en-US"/>
          </a:p>
        </p:txBody>
      </p:sp>
      <p:sp>
        <p:nvSpPr>
          <p:cNvPr id="11" name="Content Placeholder 10"/>
          <p:cNvSpPr>
            <a:spLocks noGrp="1"/>
          </p:cNvSpPr>
          <p:nvPr>
            <p:ph sz="quarter" idx="13"/>
          </p:nvPr>
        </p:nvSpPr>
        <p:spPr>
          <a:xfrm>
            <a:off x="457200" y="1659636"/>
            <a:ext cx="4041648" cy="293522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1659637"/>
            <a:ext cx="4041648" cy="29348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4BC116-9EC0-1C43-916C-4382A41C36B1}" type="datetimeFigureOut">
              <a:rPr lang="en-US" smtClean="0"/>
              <a:pPr/>
              <a:t>8/25/16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BC116-9EC0-1C43-916C-4382A41C36B1}" type="datetimeFigureOut">
              <a:rPr lang="en-US" smtClean="0"/>
              <a:pPr/>
              <a:t>8/25/16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00025"/>
            <a:ext cx="3008313" cy="1571625"/>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8" y="204788"/>
            <a:ext cx="4995863"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8" y="1828801"/>
            <a:ext cx="3008313" cy="2765822"/>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BC116-9EC0-1C43-916C-4382A41C36B1}" type="datetimeFigureOut">
              <a:rPr lang="en-US" smtClean="0"/>
              <a:pPr/>
              <a:t>8/25/16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0"/>
            <a:ext cx="5711824" cy="671513"/>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857250"/>
            <a:ext cx="6054724" cy="3405783"/>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4357688"/>
            <a:ext cx="5711824" cy="40005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BC116-9EC0-1C43-916C-4382A41C36B1}" type="datetimeFigureOut">
              <a:rPr lang="en-US" smtClean="0"/>
              <a:pPr/>
              <a:t>8/25/16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9DC9F-AF0B-144F-8983-1C07EB7F2B7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20015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8" y="4767263"/>
            <a:ext cx="2085975" cy="273844"/>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E4BC116-9EC0-1C43-916C-4382A41C36B1}" type="datetimeFigureOut">
              <a:rPr lang="en-US" smtClean="0"/>
              <a:pPr/>
              <a:t>8/25/16</a:t>
            </a:fld>
            <a:endParaRPr lang="en-US"/>
          </a:p>
        </p:txBody>
      </p:sp>
      <p:sp>
        <p:nvSpPr>
          <p:cNvPr id="5" name="Footer Placeholder 4"/>
          <p:cNvSpPr>
            <a:spLocks noGrp="1"/>
          </p:cNvSpPr>
          <p:nvPr>
            <p:ph type="ftr" sz="quarter" idx="3"/>
          </p:nvPr>
        </p:nvSpPr>
        <p:spPr>
          <a:xfrm>
            <a:off x="659166" y="4767263"/>
            <a:ext cx="2847975" cy="273844"/>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9" y="4767263"/>
            <a:ext cx="561975" cy="273844"/>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989DC9F-AF0B-144F-8983-1C07EB7F2B77}" type="slidenum">
              <a:rPr lang="en-US" smtClean="0"/>
              <a:pPr/>
              <a:t>‹#›</a:t>
            </a:fld>
            <a:endParaRPr lang="en-US"/>
          </a:p>
        </p:txBody>
      </p:sp>
      <p:sp>
        <p:nvSpPr>
          <p:cNvPr id="7" name="Oval 6"/>
          <p:cNvSpPr/>
          <p:nvPr/>
        </p:nvSpPr>
        <p:spPr>
          <a:xfrm>
            <a:off x="8457760"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42994" y="869089"/>
            <a:ext cx="7313613" cy="4060905"/>
          </a:xfrm>
        </p:spPr>
        <p:txBody>
          <a:bodyPr/>
          <a:lstStyle/>
          <a:p>
            <a:r>
              <a:rPr lang="en-US" sz="4400" dirty="0" smtClean="0">
                <a:solidFill>
                  <a:srgbClr val="000000"/>
                </a:solidFill>
                <a:latin typeface="Trebuchet MS"/>
                <a:cs typeface="Trebuchet MS"/>
              </a:rPr>
              <a:t>The people we encounter on a day-to-day basis, won’t necessarily reveal what’s going on in their lives</a:t>
            </a:r>
            <a:r>
              <a:rPr lang="is-IS" sz="4400" dirty="0" smtClean="0">
                <a:solidFill>
                  <a:srgbClr val="000000"/>
                </a:solidFill>
                <a:latin typeface="Trebuchet MS"/>
                <a:cs typeface="Trebuchet MS"/>
              </a:rPr>
              <a:t>…or in their hearts.</a:t>
            </a:r>
            <a:br>
              <a:rPr lang="is-IS" sz="4400" dirty="0" smtClean="0">
                <a:solidFill>
                  <a:srgbClr val="000000"/>
                </a:solidFill>
                <a:latin typeface="Trebuchet MS"/>
                <a:cs typeface="Trebuchet MS"/>
              </a:rPr>
            </a:br>
            <a:endParaRPr lang="en-US" sz="4400" dirty="0">
              <a:solidFill>
                <a:srgbClr val="000000"/>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41464990"/>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2794"/>
            <a:ext cx="8229600" cy="4816036"/>
          </a:xfrm>
        </p:spPr>
        <p:txBody>
          <a:bodyPr/>
          <a:lstStyle/>
          <a:p>
            <a:r>
              <a:rPr lang="en-US" sz="4400" dirty="0" smtClean="0">
                <a:solidFill>
                  <a:srgbClr val="000000"/>
                </a:solidFill>
                <a:latin typeface="Trebuchet MS"/>
                <a:cs typeface="Trebuchet MS"/>
              </a:rPr>
              <a:t>However, when they can </a:t>
            </a:r>
            <a:br>
              <a:rPr lang="en-US" sz="4400" dirty="0" smtClean="0">
                <a:solidFill>
                  <a:srgbClr val="000000"/>
                </a:solidFill>
                <a:latin typeface="Trebuchet MS"/>
                <a:cs typeface="Trebuchet MS"/>
              </a:rPr>
            </a:br>
            <a:r>
              <a:rPr lang="en-US" sz="4400" dirty="0" smtClean="0">
                <a:solidFill>
                  <a:srgbClr val="000000"/>
                </a:solidFill>
                <a:latin typeface="Trebuchet MS"/>
                <a:cs typeface="Trebuchet MS"/>
              </a:rPr>
              <a:t>be anonymous, people </a:t>
            </a:r>
            <a:br>
              <a:rPr lang="en-US" sz="4400" dirty="0" smtClean="0">
                <a:solidFill>
                  <a:srgbClr val="000000"/>
                </a:solidFill>
                <a:latin typeface="Trebuchet MS"/>
                <a:cs typeface="Trebuchet MS"/>
              </a:rPr>
            </a:br>
            <a:r>
              <a:rPr lang="en-US" sz="4400" dirty="0" smtClean="0">
                <a:solidFill>
                  <a:srgbClr val="000000"/>
                </a:solidFill>
                <a:latin typeface="Trebuchet MS"/>
                <a:cs typeface="Trebuchet MS"/>
              </a:rPr>
              <a:t>become very open, </a:t>
            </a:r>
            <a:br>
              <a:rPr lang="en-US" sz="4400" dirty="0" smtClean="0">
                <a:solidFill>
                  <a:srgbClr val="000000"/>
                </a:solidFill>
                <a:latin typeface="Trebuchet MS"/>
                <a:cs typeface="Trebuchet MS"/>
              </a:rPr>
            </a:br>
            <a:r>
              <a:rPr lang="en-US" sz="4400" dirty="0" smtClean="0">
                <a:solidFill>
                  <a:srgbClr val="000000"/>
                </a:solidFill>
                <a:latin typeface="Trebuchet MS"/>
                <a:cs typeface="Trebuchet MS"/>
              </a:rPr>
              <a:t>very honest about</a:t>
            </a:r>
            <a:br>
              <a:rPr lang="en-US" sz="4400" dirty="0" smtClean="0">
                <a:solidFill>
                  <a:srgbClr val="000000"/>
                </a:solidFill>
                <a:latin typeface="Trebuchet MS"/>
                <a:cs typeface="Trebuchet MS"/>
              </a:rPr>
            </a:br>
            <a:r>
              <a:rPr lang="en-US" sz="4400" dirty="0" smtClean="0">
                <a:solidFill>
                  <a:srgbClr val="000000"/>
                </a:solidFill>
                <a:latin typeface="Trebuchet MS"/>
                <a:cs typeface="Trebuchet MS"/>
              </a:rPr>
              <a:t>their search for God.</a:t>
            </a:r>
            <a:br>
              <a:rPr lang="en-US" sz="4400" dirty="0" smtClean="0">
                <a:solidFill>
                  <a:srgbClr val="000000"/>
                </a:solidFill>
                <a:latin typeface="Trebuchet MS"/>
                <a:cs typeface="Trebuchet MS"/>
              </a:rPr>
            </a:br>
            <a:r>
              <a:rPr lang="en-US" dirty="0">
                <a:solidFill>
                  <a:srgbClr val="000000"/>
                </a:solidFill>
                <a:latin typeface="Trebuchet MS"/>
                <a:cs typeface="Trebuchet MS"/>
              </a:rPr>
              <a:t/>
            </a:r>
            <a:br>
              <a:rPr lang="en-US" dirty="0">
                <a:solidFill>
                  <a:srgbClr val="000000"/>
                </a:solidFill>
                <a:latin typeface="Trebuchet MS"/>
                <a:cs typeface="Trebuchet MS"/>
              </a:rPr>
            </a:br>
            <a:endParaRPr lang="en-US" dirty="0">
              <a:solidFill>
                <a:srgbClr val="000000"/>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37779704"/>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233926" y="158737"/>
            <a:ext cx="8688680" cy="4578986"/>
          </a:xfrm>
        </p:spPr>
        <p:txBody>
          <a:bodyPr/>
          <a:lstStyle/>
          <a:p>
            <a:pPr>
              <a:lnSpc>
                <a:spcPct val="100000"/>
              </a:lnSpc>
            </a:pPr>
            <a:r>
              <a:rPr lang="en-US" sz="3200" dirty="0" smtClean="0">
                <a:solidFill>
                  <a:schemeClr val="bg2">
                    <a:lumMod val="50000"/>
                  </a:schemeClr>
                </a:solidFill>
                <a:latin typeface="Trebuchet MS"/>
                <a:cs typeface="Trebuchet MS"/>
              </a:rPr>
              <a:t>[She wrote that she just had her 2</a:t>
            </a:r>
            <a:r>
              <a:rPr lang="en-US" sz="3200" baseline="30000" dirty="0" smtClean="0">
                <a:solidFill>
                  <a:schemeClr val="bg2">
                    <a:lumMod val="50000"/>
                  </a:schemeClr>
                </a:solidFill>
                <a:latin typeface="Trebuchet MS"/>
                <a:cs typeface="Trebuchet MS"/>
              </a:rPr>
              <a:t>nd</a:t>
            </a:r>
            <a:r>
              <a:rPr lang="en-US" sz="3200" dirty="0" smtClean="0">
                <a:solidFill>
                  <a:schemeClr val="bg2">
                    <a:lumMod val="50000"/>
                  </a:schemeClr>
                </a:solidFill>
                <a:latin typeface="Trebuchet MS"/>
                <a:cs typeface="Trebuchet MS"/>
              </a:rPr>
              <a:t> abortion, was drug and alcohol addicted since age 12.] </a:t>
            </a:r>
            <a:r>
              <a:rPr lang="en-US" sz="3200" dirty="0" smtClean="0">
                <a:solidFill>
                  <a:srgbClr val="000000"/>
                </a:solidFill>
                <a:latin typeface="Trebuchet MS"/>
                <a:cs typeface="Trebuchet MS"/>
              </a:rPr>
              <a:t/>
            </a:r>
            <a:br>
              <a:rPr lang="en-US" sz="3200" dirty="0" smtClean="0">
                <a:solidFill>
                  <a:srgbClr val="000000"/>
                </a:solidFill>
                <a:latin typeface="Trebuchet MS"/>
                <a:cs typeface="Trebuchet MS"/>
              </a:rPr>
            </a:br>
            <a:r>
              <a:rPr lang="en-US" sz="3200" dirty="0" smtClean="0">
                <a:solidFill>
                  <a:srgbClr val="000000"/>
                </a:solidFill>
                <a:latin typeface="Trebuchet MS"/>
                <a:cs typeface="Trebuchet MS"/>
              </a:rPr>
              <a:t>“</a:t>
            </a:r>
            <a:r>
              <a:rPr lang="en-US" sz="4000" dirty="0" smtClean="0">
                <a:solidFill>
                  <a:srgbClr val="000000"/>
                </a:solidFill>
                <a:latin typeface="Trebuchet MS"/>
                <a:cs typeface="Trebuchet MS"/>
              </a:rPr>
              <a:t>I have never read a bible or </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gone to church.</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I think I need God, but I don’t </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know where to find him.”</a:t>
            </a:r>
            <a:r>
              <a:rPr lang="en-US" sz="4000" dirty="0" smtClean="0">
                <a:latin typeface="Trebuchet MS"/>
                <a:cs typeface="Trebuchet MS"/>
              </a:rPr>
              <a:t> </a:t>
            </a:r>
            <a:br>
              <a:rPr lang="en-US" sz="4000" dirty="0" smtClean="0">
                <a:latin typeface="Trebuchet MS"/>
                <a:cs typeface="Trebuchet MS"/>
              </a:rPr>
            </a:br>
            <a:r>
              <a:rPr lang="en-US" sz="2800" dirty="0" smtClean="0">
                <a:solidFill>
                  <a:srgbClr val="577293"/>
                </a:solidFill>
                <a:latin typeface="Trebuchet MS"/>
                <a:cs typeface="Trebuchet MS"/>
              </a:rPr>
              <a:t>[She became a believer, grew, </a:t>
            </a:r>
            <a:br>
              <a:rPr lang="en-US" sz="2800" dirty="0" smtClean="0">
                <a:solidFill>
                  <a:srgbClr val="577293"/>
                </a:solidFill>
                <a:latin typeface="Trebuchet MS"/>
                <a:cs typeface="Trebuchet MS"/>
              </a:rPr>
            </a:br>
            <a:r>
              <a:rPr lang="en-US" sz="2800" dirty="0" smtClean="0">
                <a:solidFill>
                  <a:srgbClr val="577293"/>
                </a:solidFill>
                <a:latin typeface="Trebuchet MS"/>
                <a:cs typeface="Trebuchet MS"/>
              </a:rPr>
              <a:t>married a Christian guy, had a baby.]</a:t>
            </a:r>
            <a:endParaRPr lang="en-US" sz="2800" dirty="0">
              <a:solidFill>
                <a:srgbClr val="577293"/>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29719944"/>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58670" y="986081"/>
            <a:ext cx="7313613" cy="3171016"/>
          </a:xfrm>
        </p:spPr>
        <p:txBody>
          <a:bodyPr/>
          <a:lstStyle/>
          <a:p>
            <a:r>
              <a:rPr lang="en-US" sz="4400" dirty="0" smtClean="0">
                <a:solidFill>
                  <a:srgbClr val="000000"/>
                </a:solidFill>
                <a:latin typeface="Trebuchet MS"/>
                <a:cs typeface="Trebuchet MS"/>
              </a:rPr>
              <a:t>“I am so tired. I can’t live as a </a:t>
            </a:r>
            <a:r>
              <a:rPr lang="en-US" sz="4400" dirty="0">
                <a:solidFill>
                  <a:srgbClr val="000000"/>
                </a:solidFill>
                <a:latin typeface="Trebuchet MS"/>
                <a:cs typeface="Trebuchet MS"/>
              </a:rPr>
              <a:t>M</a:t>
            </a:r>
            <a:r>
              <a:rPr lang="en-US" sz="4400" dirty="0" smtClean="0">
                <a:solidFill>
                  <a:srgbClr val="000000"/>
                </a:solidFill>
                <a:latin typeface="Trebuchet MS"/>
                <a:cs typeface="Trebuchet MS"/>
              </a:rPr>
              <a:t>uslim anymore. I feel that I don’t belong to this religion.”</a:t>
            </a:r>
            <a:endParaRPr lang="en-US" sz="4400" dirty="0">
              <a:solidFill>
                <a:srgbClr val="000000"/>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43977746"/>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005131" y="615568"/>
            <a:ext cx="7313613" cy="4108847"/>
          </a:xfrm>
        </p:spPr>
        <p:txBody>
          <a:bodyPr/>
          <a:lstStyle/>
          <a:p>
            <a:pPr>
              <a:lnSpc>
                <a:spcPct val="100000"/>
              </a:lnSpc>
            </a:pPr>
            <a:r>
              <a:rPr lang="en-US" sz="3600" dirty="0" smtClean="0">
                <a:solidFill>
                  <a:srgbClr val="000000"/>
                </a:solidFill>
                <a:latin typeface="Trebuchet MS"/>
                <a:cs typeface="Trebuchet MS"/>
              </a:rPr>
              <a:t>“If your God exists, I wonder if he would care about me.</a:t>
            </a:r>
            <a:br>
              <a:rPr lang="en-US" sz="3600" dirty="0" smtClean="0">
                <a:solidFill>
                  <a:srgbClr val="000000"/>
                </a:solidFill>
                <a:latin typeface="Trebuchet MS"/>
                <a:cs typeface="Trebuchet MS"/>
              </a:rPr>
            </a:br>
            <a:r>
              <a:rPr lang="en-US" sz="3600" dirty="0" smtClean="0">
                <a:solidFill>
                  <a:srgbClr val="000000"/>
                </a:solidFill>
                <a:latin typeface="Trebuchet MS"/>
                <a:cs typeface="Trebuchet MS"/>
              </a:rPr>
              <a:t>I’ve done some pretty stupid stuff in my life. </a:t>
            </a:r>
            <a:br>
              <a:rPr lang="en-US" sz="3600" dirty="0" smtClean="0">
                <a:solidFill>
                  <a:srgbClr val="000000"/>
                </a:solidFill>
                <a:latin typeface="Trebuchet MS"/>
                <a:cs typeface="Trebuchet MS"/>
              </a:rPr>
            </a:br>
            <a:r>
              <a:rPr lang="en-US" sz="3600" dirty="0" smtClean="0">
                <a:solidFill>
                  <a:srgbClr val="000000"/>
                </a:solidFill>
                <a:latin typeface="Trebuchet MS"/>
                <a:cs typeface="Trebuchet MS"/>
              </a:rPr>
              <a:t>My thoughts are that he would look my way in disdain and</a:t>
            </a:r>
            <a:br>
              <a:rPr lang="en-US" sz="3600" dirty="0" smtClean="0">
                <a:solidFill>
                  <a:srgbClr val="000000"/>
                </a:solidFill>
                <a:latin typeface="Trebuchet MS"/>
                <a:cs typeface="Trebuchet MS"/>
              </a:rPr>
            </a:br>
            <a:r>
              <a:rPr lang="en-US" sz="3600" dirty="0" smtClean="0">
                <a:solidFill>
                  <a:srgbClr val="000000"/>
                </a:solidFill>
                <a:latin typeface="Trebuchet MS"/>
                <a:cs typeface="Trebuchet MS"/>
              </a:rPr>
              <a:t>complete and utter disappointment.” </a:t>
            </a:r>
            <a:endParaRPr lang="en-US" sz="3600" dirty="0">
              <a:solidFill>
                <a:srgbClr val="000000"/>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80936146"/>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35103"/>
            <a:ext cx="7313613" cy="4118372"/>
          </a:xfrm>
        </p:spPr>
        <p:txBody>
          <a:bodyPr/>
          <a:lstStyle/>
          <a:p>
            <a:pPr>
              <a:lnSpc>
                <a:spcPct val="100000"/>
              </a:lnSpc>
            </a:pPr>
            <a:r>
              <a:rPr lang="en-US" sz="4400" dirty="0" smtClean="0">
                <a:solidFill>
                  <a:srgbClr val="000000"/>
                </a:solidFill>
                <a:latin typeface="Trebuchet MS"/>
                <a:cs typeface="Trebuchet MS"/>
              </a:rPr>
              <a:t>“Two weeks ago, my mother was diagnosed with pancreatic cancer. Does God answer prayers?</a:t>
            </a:r>
            <a:r>
              <a:rPr lang="en-US" sz="4400" dirty="0" smtClean="0">
                <a:solidFill>
                  <a:srgbClr val="000000"/>
                </a:solidFill>
                <a:latin typeface="Trebuchet MS"/>
                <a:cs typeface="Trebuchet MS"/>
              </a:rPr>
              <a:t>”</a:t>
            </a:r>
            <a:br>
              <a:rPr lang="en-US" sz="4400" dirty="0" smtClean="0">
                <a:solidFill>
                  <a:srgbClr val="000000"/>
                </a:solidFill>
                <a:latin typeface="Trebuchet MS"/>
                <a:cs typeface="Trebuchet MS"/>
              </a:rPr>
            </a:br>
            <a:r>
              <a:rPr lang="en-US" sz="4400" dirty="0" smtClean="0">
                <a:solidFill>
                  <a:srgbClr val="000000"/>
                </a:solidFill>
                <a:latin typeface="Trebuchet MS"/>
                <a:cs typeface="Trebuchet MS"/>
              </a:rPr>
              <a:t/>
            </a:r>
            <a:br>
              <a:rPr lang="en-US" sz="4400" dirty="0" smtClean="0">
                <a:solidFill>
                  <a:srgbClr val="000000"/>
                </a:solidFill>
                <a:latin typeface="Trebuchet MS"/>
                <a:cs typeface="Trebuchet MS"/>
              </a:rPr>
            </a:br>
            <a:r>
              <a:rPr lang="en-US" sz="3200" dirty="0" smtClean="0">
                <a:solidFill>
                  <a:srgbClr val="577293"/>
                </a:solidFill>
                <a:latin typeface="Trebuchet MS"/>
                <a:cs typeface="Trebuchet MS"/>
              </a:rPr>
              <a:t>[</a:t>
            </a:r>
            <a:r>
              <a:rPr lang="en-US" sz="3200" dirty="0">
                <a:solidFill>
                  <a:srgbClr val="577293"/>
                </a:solidFill>
                <a:latin typeface="Trebuchet MS"/>
                <a:cs typeface="Trebuchet MS"/>
              </a:rPr>
              <a:t>S</a:t>
            </a:r>
            <a:r>
              <a:rPr lang="en-US" sz="3200" dirty="0" smtClean="0">
                <a:solidFill>
                  <a:srgbClr val="577293"/>
                </a:solidFill>
                <a:latin typeface="Trebuchet MS"/>
                <a:cs typeface="Trebuchet MS"/>
              </a:rPr>
              <a:t>he received Christ while reading the article, Does God Answer Prayer?]</a:t>
            </a:r>
            <a:endParaRPr lang="en-US" sz="3200" dirty="0">
              <a:solidFill>
                <a:srgbClr val="577293"/>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8955686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77428"/>
            <a:ext cx="7569200" cy="4242197"/>
          </a:xfrm>
        </p:spPr>
        <p:txBody>
          <a:bodyPr/>
          <a:lstStyle/>
          <a:p>
            <a:pPr>
              <a:lnSpc>
                <a:spcPct val="100000"/>
              </a:lnSpc>
              <a:spcAft>
                <a:spcPts val="4800"/>
              </a:spcAft>
            </a:pPr>
            <a:r>
              <a:rPr lang="en-US" sz="4000" dirty="0" smtClean="0">
                <a:solidFill>
                  <a:srgbClr val="000000"/>
                </a:solidFill>
                <a:latin typeface="Trebuchet MS"/>
                <a:cs typeface="Trebuchet MS"/>
              </a:rPr>
              <a:t>“In the past, I went from one sexual relationship to another, </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because I was so depressed.</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I have stopped this behavior, </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but I still feel like a </a:t>
            </a:r>
            <a:br>
              <a:rPr lang="en-US" sz="4000" dirty="0" smtClean="0">
                <a:solidFill>
                  <a:srgbClr val="000000"/>
                </a:solidFill>
                <a:latin typeface="Trebuchet MS"/>
                <a:cs typeface="Trebuchet MS"/>
              </a:rPr>
            </a:br>
            <a:r>
              <a:rPr lang="en-US" sz="4000" dirty="0" smtClean="0">
                <a:solidFill>
                  <a:srgbClr val="000000"/>
                </a:solidFill>
                <a:latin typeface="Trebuchet MS"/>
                <a:cs typeface="Trebuchet MS"/>
              </a:rPr>
              <a:t>‘dirty whore’ and I don’t know how to get over this pain</a:t>
            </a:r>
            <a:r>
              <a:rPr lang="en-US" sz="4000" dirty="0">
                <a:solidFill>
                  <a:srgbClr val="000000"/>
                </a:solidFill>
                <a:latin typeface="Trebuchet MS"/>
                <a:cs typeface="Trebuchet MS"/>
              </a:rPr>
              <a:t>.</a:t>
            </a:r>
            <a:r>
              <a:rPr lang="en-US" sz="4000" dirty="0" smtClean="0">
                <a:solidFill>
                  <a:srgbClr val="000000"/>
                </a:solidFill>
                <a:latin typeface="Trebuchet MS"/>
                <a:cs typeface="Trebuchet MS"/>
              </a:rPr>
              <a:t>”</a:t>
            </a:r>
            <a:endParaRPr lang="en-US" sz="4000" dirty="0">
              <a:solidFill>
                <a:srgbClr val="000000"/>
              </a:solidFill>
              <a:latin typeface="Trebuchet MS"/>
              <a:cs typeface="Trebuchet M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83796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451</TotalTime>
  <Words>288</Words>
  <Application>Microsoft Macintosh PowerPoint</Application>
  <PresentationFormat>On-screen Show (16:9)</PresentationFormat>
  <Paragraphs>7</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Executive</vt:lpstr>
      <vt:lpstr>The people we encounter on a day-to-day basis, won’t necessarily reveal what’s going on in their lives…or in their hearts. </vt:lpstr>
      <vt:lpstr>However, when they can  be anonymous, people  become very open,  very honest about their search for God.  </vt:lpstr>
      <vt:lpstr>[She wrote that she just had her 2nd abortion, was drug and alcohol addicted since age 12.]  “I have never read a bible or  gone to church. I think I need God, but I don’t  know where to find him.”  [She became a believer, grew,  married a Christian guy, had a baby.]</vt:lpstr>
      <vt:lpstr>“I am so tired. I can’t live as a Muslim anymore. I feel that I don’t belong to this religion.”</vt:lpstr>
      <vt:lpstr>“If your God exists, I wonder if he would care about me. I’ve done some pretty stupid stuff in my life.  My thoughts are that he would look my way in disdain and complete and utter disappointment.” </vt:lpstr>
      <vt:lpstr>“Two weeks ago, my mother was diagnosed with pancreatic cancer. Does God answer prayers?”  [She received Christ while reading the article, Does God Answer Prayer?]</vt:lpstr>
      <vt:lpstr>“In the past, I went from one sexual relationship to another,  because I was so depressed. I have stopped this behavior,  but I still feel like a  ‘dirty whore’ and I don’t know how to get over this pain.”</vt:lpstr>
    </vt:vector>
  </TitlesOfParts>
  <Company>Cru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have never read a bible or  gone to church. I think I need God, but I don’t know where to find him.” </dc:title>
  <dc:creator>Marilyn Adamson</dc:creator>
  <cp:lastModifiedBy>John Gay</cp:lastModifiedBy>
  <cp:revision>13</cp:revision>
  <dcterms:created xsi:type="dcterms:W3CDTF">2016-08-25T16:48:12Z</dcterms:created>
  <dcterms:modified xsi:type="dcterms:W3CDTF">2016-08-25T16:59:16Z</dcterms:modified>
</cp:coreProperties>
</file>